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70" r:id="rId2"/>
    <p:sldId id="348" r:id="rId3"/>
    <p:sldId id="269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8" autoAdjust="0"/>
    <p:restoredTop sz="81818" autoAdjust="0"/>
  </p:normalViewPr>
  <p:slideViewPr>
    <p:cSldViewPr snapToGrid="0" snapToObjects="1">
      <p:cViewPr varScale="1">
        <p:scale>
          <a:sx n="75" d="100"/>
          <a:sy n="75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200" d="100"/>
          <a:sy n="200" d="100"/>
        </p:scale>
        <p:origin x="-480" y="4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DB3518A-4B55-AE44-AE6C-BB3BCF24E748}" type="datetime1">
              <a:rPr lang="en-US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FAF59276-EAC8-2D47-9F08-8643C774D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56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3F8B293-4BB5-7B43-9483-3921BA569E2B}" type="datetime1">
              <a:rPr lang="en-US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238F3AB-CE5B-CB44-B99C-326645F4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1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77FD-9432-D948-B35F-9B7BD5FDF8A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B5B1-00BC-F24C-BCEC-280088855D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4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F2DC-6832-8E41-AC2E-3AF4D3AEB5C9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D768-44BE-6743-A8B9-166A0DAFD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0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8182-9AA4-0743-923D-82C285352A06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6E90-B66E-9446-803C-8BA15407D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5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E7A9-800B-2E4E-A043-9B5691CC9FA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B316-9619-6B4E-B1F0-FEF328F2B9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5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F243-EC49-7C46-9BC8-A818147A19FB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CEF4-70FA-7C49-9E9C-054C23DA1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7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8720-4AE0-5847-B11F-DEF5AF537B8F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6C786-7364-A040-B2E9-EDCE5FBC18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3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F585-28E5-C545-9306-FD069836D8D2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E9325-A65C-7345-837C-B4A8AEE58D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7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E5BB6-28DD-B24F-8555-4BD5AE3B47FC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7FB3-F15E-8345-836A-94D8C3ED73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2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94E0-751B-754E-A5F8-B15C0C1E3F02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5204-6ED0-B74A-9903-DF21F0FF84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4FD88-0525-E94A-88E7-0E3B44FB848C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1FAEE-24A7-384D-B55D-729395BC11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8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691C-2DB8-134B-B504-BD2001467E78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C4BF-373E-6F4E-BFC5-7B5BE8907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6B31609-0C0F-4844-A33F-169D0E686C8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73D0C45-70BD-B343-A3E4-4468B1F6BF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0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4762500" cy="1436688"/>
          </a:xfrm>
          <a:prstGeom prst="rect">
            <a:avLst/>
          </a:prstGeom>
          <a:solidFill>
            <a:srgbClr val="4D7B5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51mgcLIywLL._BO2,204,203,200_PIsitb-sticker-arrow-click,TopRight,35,-76_AA300_SH20_OU01_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935" y="2948404"/>
            <a:ext cx="3095342" cy="3095342"/>
          </a:xfrm>
          <a:prstGeom prst="rect">
            <a:avLst/>
          </a:prstGeom>
        </p:spPr>
      </p:pic>
      <p:sp>
        <p:nvSpPr>
          <p:cNvPr id="12" name="Rectangle 2"/>
          <p:cNvSpPr>
            <a:spLocks/>
          </p:cNvSpPr>
          <p:nvPr/>
        </p:nvSpPr>
        <p:spPr bwMode="auto">
          <a:xfrm>
            <a:off x="246063" y="167808"/>
            <a:ext cx="8331200" cy="111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r>
              <a:rPr lang="en-US" sz="3600" b="1" dirty="0">
                <a:latin typeface="Gill Sans" charset="0"/>
                <a:cs typeface="Gill Sans" charset="0"/>
              </a:rPr>
              <a:t>Metabolic Diseases</a:t>
            </a:r>
            <a:br>
              <a:rPr lang="en-US" sz="3600" b="1" dirty="0">
                <a:latin typeface="Gill Sans" charset="0"/>
                <a:cs typeface="Gill Sans" charset="0"/>
              </a:rPr>
            </a:br>
            <a:r>
              <a:rPr lang="en-US" sz="3600" b="1" dirty="0" smtClean="0">
                <a:latin typeface="Gill Sans" charset="0"/>
                <a:cs typeface="Gill Sans" charset="0"/>
              </a:rPr>
              <a:t>Lesson </a:t>
            </a:r>
            <a:r>
              <a:rPr lang="en-US" sz="3600" b="1" dirty="0" smtClean="0">
                <a:latin typeface="Gill Sans" charset="0"/>
                <a:cs typeface="Gill Sans" charset="0"/>
              </a:rPr>
              <a:t>5.4</a:t>
            </a:r>
            <a:endParaRPr lang="en-US" sz="3600" b="1" dirty="0">
              <a:cs typeface="Gill Sans" charset="0"/>
            </a:endParaRPr>
          </a:p>
          <a:p>
            <a:r>
              <a:rPr lang="en-US" sz="2500" b="1" dirty="0">
                <a:cs typeface="Gill Sans" charset="0"/>
              </a:rPr>
              <a:t> </a:t>
            </a:r>
            <a:endParaRPr lang="en-US" dirty="0">
              <a:latin typeface="Cambria Bold" charset="0"/>
              <a:cs typeface="Cambria Bold" charset="0"/>
              <a:sym typeface="Cambria Bold" charset="0"/>
            </a:endParaRPr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347663" y="1543096"/>
            <a:ext cx="82296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Evaluating nutritional </a:t>
            </a:r>
            <a:r>
              <a:rPr lang="en-US" dirty="0" smtClean="0"/>
              <a:t>claims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1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52137" y="275018"/>
            <a:ext cx="5123247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000" dirty="0" smtClean="0"/>
              <a:t>Break into groups and</a:t>
            </a:r>
            <a:endParaRPr lang="en-US" sz="3000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18018"/>
            <a:ext cx="8229600" cy="388319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  <a:sym typeface="Times New Roman" charset="0"/>
              </a:rPr>
              <a:t>                                                               </a:t>
            </a:r>
            <a:r>
              <a:rPr lang="en-US" sz="20000" dirty="0" smtClean="0">
                <a:latin typeface="Times New Roman"/>
                <a:cs typeface="Times New Roman"/>
                <a:sym typeface="Times New Roman" charset="0"/>
              </a:rPr>
              <a:t>!</a:t>
            </a:r>
            <a:endParaRPr lang="en-US" sz="20000" dirty="0">
              <a:latin typeface="Times New Roman"/>
              <a:cs typeface="Times New Roman"/>
              <a:sym typeface="Times New Roma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852" y="1373202"/>
            <a:ext cx="44450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6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98613"/>
            <a:ext cx="8229600" cy="46863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/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ea typeface="ヒラギノ明朝 ProN W3" charset="0"/>
              <a:cs typeface="Times New Roman"/>
              <a:sym typeface="Times New Roman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109849"/>
            <a:ext cx="8229600" cy="352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Times New Roman"/>
              </a:rPr>
              <a:t>Presentations will start in </a:t>
            </a:r>
            <a:r>
              <a:rPr lang="en-US" dirty="0">
                <a:solidFill>
                  <a:srgbClr val="FF0000"/>
                </a:solidFill>
                <a:cs typeface="Times New Roman"/>
              </a:rPr>
              <a:t>X</a:t>
            </a:r>
            <a:r>
              <a:rPr lang="en-US" dirty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days.</a:t>
            </a:r>
            <a:endParaRPr lang="en-US" dirty="0">
              <a:cs typeface="Times New Roman"/>
            </a:endParaRPr>
          </a:p>
          <a:p>
            <a:endParaRPr lang="en-US" dirty="0" smtClean="0">
              <a:cs typeface="Times New Roman"/>
            </a:endParaRPr>
          </a:p>
          <a:p>
            <a:pPr marL="0" indent="0">
              <a:buFont typeface="Arial" charset="0"/>
              <a:buNone/>
            </a:pPr>
            <a:endParaRPr lang="en-US" dirty="0">
              <a:latin typeface="Times New Roman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7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D final colo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MD final colors.thmx</Template>
  <TotalTime>13704</TotalTime>
  <Words>20</Words>
  <Application>Microsoft Macintosh PowerPoint</Application>
  <PresentationFormat>On-screen Show (4:3)</PresentationFormat>
  <Paragraphs>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MD final colors</vt:lpstr>
      <vt:lpstr>Evaluating nutritional claims</vt:lpstr>
      <vt:lpstr>Break into groups and</vt:lpstr>
      <vt:lpstr>Homework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berri jacque</dc:creator>
  <cp:lastModifiedBy>Stephanie Tammen</cp:lastModifiedBy>
  <cp:revision>336</cp:revision>
  <cp:lastPrinted>2010-11-09T17:54:24Z</cp:lastPrinted>
  <dcterms:created xsi:type="dcterms:W3CDTF">2012-01-20T17:36:20Z</dcterms:created>
  <dcterms:modified xsi:type="dcterms:W3CDTF">2014-11-10T19:11:40Z</dcterms:modified>
</cp:coreProperties>
</file>